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2" d="100"/>
          <a:sy n="82" d="100"/>
        </p:scale>
        <p:origin x="-158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42373B2B-8FFB-394C-A6AB-ABB01F8BC2B2}" type="datetimeFigureOut">
              <a:rPr lang="en-US" smtClean="0"/>
              <a:t>10/27/14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2373B2B-8FFB-394C-A6AB-ABB01F8BC2B2}"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99F8F-809A-B341-AAA7-D1A667E6EC8F}"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2373B2B-8FFB-394C-A6AB-ABB01F8BC2B2}"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99F8F-809A-B341-AAA7-D1A667E6EC8F}"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42373B2B-8FFB-394C-A6AB-ABB01F8BC2B2}" type="datetimeFigureOut">
              <a:rPr lang="en-US" smtClean="0"/>
              <a:t>10/27/14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42373B2B-8FFB-394C-A6AB-ABB01F8BC2B2}" type="datetimeFigureOut">
              <a:rPr lang="en-US" smtClean="0"/>
              <a:t>10/27/14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55E99F8F-809A-B341-AAA7-D1A667E6EC8F}"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99F8F-809A-B341-AAA7-D1A667E6EC8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42373B2B-8FFB-394C-A6AB-ABB01F8BC2B2}" type="datetimeFigureOut">
              <a:rPr lang="en-US" smtClean="0"/>
              <a:t>10/27/14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E99F8F-809A-B341-AAA7-D1A667E6EC8F}"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55E99F8F-809A-B341-AAA7-D1A667E6EC8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99F8F-809A-B341-AAA7-D1A667E6EC8F}"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99F8F-809A-B341-AAA7-D1A667E6EC8F}"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2373B2B-8FFB-394C-A6AB-ABB01F8BC2B2}" type="datetimeFigureOut">
              <a:rPr lang="en-US" smtClean="0"/>
              <a:t>10/27/14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E99F8F-809A-B341-AAA7-D1A667E6EC8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42373B2B-8FFB-394C-A6AB-ABB01F8BC2B2}" type="datetimeFigureOut">
              <a:rPr lang="en-US" smtClean="0"/>
              <a:t>10/27/14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E99F8F-809A-B341-AAA7-D1A667E6EC8F}"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55E99F8F-809A-B341-AAA7-D1A667E6EC8F}"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99F8F-809A-B341-AAA7-D1A667E6EC8F}"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55E99F8F-809A-B341-AAA7-D1A667E6EC8F}"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55E99F8F-809A-B341-AAA7-D1A667E6EC8F}"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42373B2B-8FFB-394C-A6AB-ABB01F8BC2B2}" type="datetimeFigureOut">
              <a:rPr lang="en-US" smtClean="0"/>
              <a:t>10/27/14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55E99F8F-809A-B341-AAA7-D1A667E6EC8F}"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2373B2B-8FFB-394C-A6AB-ABB01F8BC2B2}"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99F8F-809A-B341-AAA7-D1A667E6EC8F}"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2373B2B-8FFB-394C-A6AB-ABB01F8BC2B2}"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99F8F-809A-B341-AAA7-D1A667E6EC8F}"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42373B2B-8FFB-394C-A6AB-ABB01F8BC2B2}" type="datetimeFigureOut">
              <a:rPr lang="en-US" smtClean="0"/>
              <a:t>10/27/14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55E99F8F-809A-B341-AAA7-D1A667E6EC8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protection1.com/campus-safety/student-safety-apps/%23.VE5qZ-dsjgU"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Staying Safe in Your Relationships</a:t>
            </a:r>
            <a:endParaRPr lang="en-US" dirty="0"/>
          </a:p>
        </p:txBody>
      </p:sp>
      <p:sp>
        <p:nvSpPr>
          <p:cNvPr id="3" name="Subtitle 2"/>
          <p:cNvSpPr>
            <a:spLocks noGrp="1"/>
          </p:cNvSpPr>
          <p:nvPr>
            <p:ph type="subTitle" idx="1"/>
          </p:nvPr>
        </p:nvSpPr>
        <p:spPr/>
        <p:txBody>
          <a:bodyPr/>
          <a:lstStyle/>
          <a:p>
            <a:r>
              <a:rPr lang="en-US" dirty="0" smtClean="0"/>
              <a:t>For PACC</a:t>
            </a:r>
          </a:p>
          <a:p>
            <a:r>
              <a:rPr lang="en-US" dirty="0" smtClean="0"/>
              <a:t>Amanda Ringold, BSN, RN, CEN, SANE-A</a:t>
            </a:r>
            <a:endParaRPr lang="en-US" dirty="0"/>
          </a:p>
        </p:txBody>
      </p:sp>
    </p:spTree>
    <p:extLst>
      <p:ext uri="{BB962C8B-B14F-4D97-AF65-F5344CB8AC3E}">
        <p14:creationId xmlns:p14="http://schemas.microsoft.com/office/powerpoint/2010/main" val="2148168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People</a:t>
            </a:r>
            <a:endParaRPr lang="en-US" dirty="0"/>
          </a:p>
        </p:txBody>
      </p:sp>
      <p:sp>
        <p:nvSpPr>
          <p:cNvPr id="3" name="Content Placeholder 2"/>
          <p:cNvSpPr>
            <a:spLocks noGrp="1"/>
          </p:cNvSpPr>
          <p:nvPr>
            <p:ph idx="1"/>
          </p:nvPr>
        </p:nvSpPr>
        <p:spPr>
          <a:xfrm>
            <a:off x="457200" y="1600200"/>
            <a:ext cx="4593737" cy="3046357"/>
          </a:xfrm>
        </p:spPr>
        <p:txBody>
          <a:bodyPr/>
          <a:lstStyle/>
          <a:p>
            <a:r>
              <a:rPr lang="en-US" dirty="0" smtClean="0"/>
              <a:t>Nurses</a:t>
            </a:r>
          </a:p>
          <a:p>
            <a:r>
              <a:rPr lang="en-US" dirty="0" smtClean="0"/>
              <a:t>Doctors</a:t>
            </a:r>
          </a:p>
          <a:p>
            <a:r>
              <a:rPr lang="en-US" dirty="0" smtClean="0"/>
              <a:t>Teachers</a:t>
            </a:r>
          </a:p>
          <a:p>
            <a:r>
              <a:rPr lang="en-US" dirty="0" smtClean="0"/>
              <a:t>Support staff/</a:t>
            </a:r>
            <a:r>
              <a:rPr lang="en-US" dirty="0" err="1" smtClean="0"/>
              <a:t>hab</a:t>
            </a:r>
            <a:r>
              <a:rPr lang="en-US" dirty="0" smtClean="0"/>
              <a:t> aids</a:t>
            </a:r>
          </a:p>
          <a:p>
            <a:r>
              <a:rPr lang="en-US" dirty="0" smtClean="0"/>
              <a:t>Family</a:t>
            </a:r>
            <a:endParaRPr lang="en-US" dirty="0"/>
          </a:p>
        </p:txBody>
      </p:sp>
      <p:pic>
        <p:nvPicPr>
          <p:cNvPr id="5" name="Picture 4"/>
          <p:cNvPicPr>
            <a:picLocks noChangeAspect="1"/>
          </p:cNvPicPr>
          <p:nvPr/>
        </p:nvPicPr>
        <p:blipFill>
          <a:blip r:embed="rId2"/>
          <a:stretch>
            <a:fillRect/>
          </a:stretch>
        </p:blipFill>
        <p:spPr>
          <a:xfrm>
            <a:off x="5671481" y="1078064"/>
            <a:ext cx="2078467" cy="4996127"/>
          </a:xfrm>
          <a:prstGeom prst="rect">
            <a:avLst/>
          </a:prstGeom>
        </p:spPr>
      </p:pic>
    </p:spTree>
    <p:extLst>
      <p:ext uri="{BB962C8B-B14F-4D97-AF65-F5344CB8AC3E}">
        <p14:creationId xmlns:p14="http://schemas.microsoft.com/office/powerpoint/2010/main" val="3083787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you feel uncomfortable?</a:t>
            </a:r>
            <a:endParaRPr lang="en-US" dirty="0"/>
          </a:p>
        </p:txBody>
      </p:sp>
      <p:sp>
        <p:nvSpPr>
          <p:cNvPr id="3" name="Content Placeholder 2"/>
          <p:cNvSpPr>
            <a:spLocks noGrp="1"/>
          </p:cNvSpPr>
          <p:nvPr>
            <p:ph idx="1"/>
          </p:nvPr>
        </p:nvSpPr>
        <p:spPr/>
        <p:txBody>
          <a:bodyPr>
            <a:normAutofit/>
          </a:bodyPr>
          <a:lstStyle/>
          <a:p>
            <a:pPr marL="0" indent="0" algn="ctr">
              <a:buNone/>
            </a:pPr>
            <a:r>
              <a:rPr lang="en-US" sz="9600" dirty="0" smtClean="0"/>
              <a:t>Say NO!</a:t>
            </a:r>
          </a:p>
          <a:p>
            <a:pPr marL="0" indent="0" algn="ctr">
              <a:buNone/>
            </a:pPr>
            <a:r>
              <a:rPr lang="en-US" sz="9600" dirty="0" smtClean="0"/>
              <a:t>Be assertive!</a:t>
            </a:r>
            <a:endParaRPr lang="en-US" sz="9600" dirty="0"/>
          </a:p>
        </p:txBody>
      </p:sp>
    </p:spTree>
    <p:extLst>
      <p:ext uri="{BB962C8B-B14F-4D97-AF65-F5344CB8AC3E}">
        <p14:creationId xmlns:p14="http://schemas.microsoft.com/office/powerpoint/2010/main" val="1485074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Times when being uncomfortable is okay</a:t>
            </a:r>
            <a:endParaRPr lang="en-US" dirty="0"/>
          </a:p>
        </p:txBody>
      </p:sp>
      <p:sp>
        <p:nvSpPr>
          <p:cNvPr id="3" name="Content Placeholder 2"/>
          <p:cNvSpPr>
            <a:spLocks noGrp="1"/>
          </p:cNvSpPr>
          <p:nvPr>
            <p:ph idx="1"/>
          </p:nvPr>
        </p:nvSpPr>
        <p:spPr/>
        <p:txBody>
          <a:bodyPr/>
          <a:lstStyle/>
          <a:p>
            <a:r>
              <a:rPr lang="en-US" dirty="0" smtClean="0"/>
              <a:t>At the Doctor’s Office</a:t>
            </a:r>
          </a:p>
          <a:p>
            <a:r>
              <a:rPr lang="en-US" dirty="0" smtClean="0"/>
              <a:t>Sometimes doctors or nurses need to touch and look at your private parts and it makes us feel uncomfortable, but its really important for this to happen to keep us healthy.</a:t>
            </a:r>
          </a:p>
          <a:p>
            <a:r>
              <a:rPr lang="en-US" dirty="0" smtClean="0"/>
              <a:t>Its okay to have someone you trust in the room with you.</a:t>
            </a:r>
            <a:endParaRPr lang="en-US" dirty="0"/>
          </a:p>
        </p:txBody>
      </p:sp>
    </p:spTree>
    <p:extLst>
      <p:ext uri="{BB962C8B-B14F-4D97-AF65-F5344CB8AC3E}">
        <p14:creationId xmlns:p14="http://schemas.microsoft.com/office/powerpoint/2010/main" val="3019072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Anatomy</a:t>
            </a:r>
            <a:endParaRPr lang="en-US" dirty="0"/>
          </a:p>
        </p:txBody>
      </p:sp>
      <p:pic>
        <p:nvPicPr>
          <p:cNvPr id="4" name="Content Placeholder 3" descr="human_body_features1.jpg"/>
          <p:cNvPicPr>
            <a:picLocks noGrp="1" noChangeAspect="1"/>
          </p:cNvPicPr>
          <p:nvPr>
            <p:ph idx="1"/>
          </p:nvPr>
        </p:nvPicPr>
        <p:blipFill>
          <a:blip r:embed="rId2">
            <a:extLst>
              <a:ext uri="{28A0092B-C50C-407E-A947-70E740481C1C}">
                <a14:useLocalDpi xmlns:a14="http://schemas.microsoft.com/office/drawing/2010/main" val="0"/>
              </a:ext>
            </a:extLst>
          </a:blip>
          <a:srcRect t="17276" b="17276"/>
          <a:stretch>
            <a:fillRect/>
          </a:stretch>
        </p:blipFill>
        <p:spPr/>
      </p:pic>
    </p:spTree>
    <p:extLst>
      <p:ext uri="{BB962C8B-B14F-4D97-AF65-F5344CB8AC3E}">
        <p14:creationId xmlns:p14="http://schemas.microsoft.com/office/powerpoint/2010/main" val="10738042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 Parts</a:t>
            </a:r>
            <a:endParaRPr lang="en-US" dirty="0"/>
          </a:p>
        </p:txBody>
      </p:sp>
      <p:sp>
        <p:nvSpPr>
          <p:cNvPr id="3" name="Content Placeholder 2"/>
          <p:cNvSpPr>
            <a:spLocks noGrp="1"/>
          </p:cNvSpPr>
          <p:nvPr>
            <p:ph idx="1"/>
          </p:nvPr>
        </p:nvSpPr>
        <p:spPr/>
        <p:txBody>
          <a:bodyPr/>
          <a:lstStyle/>
          <a:p>
            <a:r>
              <a:rPr lang="en-US" dirty="0" smtClean="0"/>
              <a:t>PRIVATE</a:t>
            </a:r>
          </a:p>
          <a:p>
            <a:r>
              <a:rPr lang="en-US" dirty="0" smtClean="0"/>
              <a:t>Ok to touch or show these parts when:</a:t>
            </a:r>
          </a:p>
          <a:p>
            <a:pPr lvl="1"/>
            <a:r>
              <a:rPr lang="en-US" dirty="0" smtClean="0"/>
              <a:t>You’re alone</a:t>
            </a:r>
          </a:p>
          <a:p>
            <a:pPr lvl="1"/>
            <a:r>
              <a:rPr lang="en-US" dirty="0" smtClean="0"/>
              <a:t>In the bathroom</a:t>
            </a:r>
          </a:p>
          <a:p>
            <a:pPr lvl="1"/>
            <a:r>
              <a:rPr lang="en-US" dirty="0" smtClean="0"/>
              <a:t>At the doctor’s office</a:t>
            </a:r>
            <a:endParaRPr lang="en-US" dirty="0"/>
          </a:p>
        </p:txBody>
      </p:sp>
    </p:spTree>
    <p:extLst>
      <p:ext uri="{BB962C8B-B14F-4D97-AF65-F5344CB8AC3E}">
        <p14:creationId xmlns:p14="http://schemas.microsoft.com/office/powerpoint/2010/main" val="4156725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a:t>
            </a:r>
            <a:endParaRPr lang="en-US" dirty="0"/>
          </a:p>
        </p:txBody>
      </p:sp>
      <p:sp>
        <p:nvSpPr>
          <p:cNvPr id="3" name="Content Placeholder 2"/>
          <p:cNvSpPr>
            <a:spLocks noGrp="1"/>
          </p:cNvSpPr>
          <p:nvPr>
            <p:ph idx="1"/>
          </p:nvPr>
        </p:nvSpPr>
        <p:spPr/>
        <p:txBody>
          <a:bodyPr/>
          <a:lstStyle/>
          <a:p>
            <a:r>
              <a:rPr lang="en-US" dirty="0" smtClean="0"/>
              <a:t>Sex or sexual acts are when two people who both say its okay, or consent, touch the other person’s private parts.</a:t>
            </a:r>
          </a:p>
          <a:p>
            <a:endParaRPr lang="en-US" dirty="0"/>
          </a:p>
          <a:p>
            <a:r>
              <a:rPr lang="en-US" dirty="0" smtClean="0"/>
              <a:t>Okay to do with your girlfriend, boyfriend, husband, or wife and only if you trust that person and have been with that person for a long time.</a:t>
            </a:r>
            <a:endParaRPr lang="en-US" dirty="0"/>
          </a:p>
        </p:txBody>
      </p:sp>
    </p:spTree>
    <p:extLst>
      <p:ext uri="{BB962C8B-B14F-4D97-AF65-F5344CB8AC3E}">
        <p14:creationId xmlns:p14="http://schemas.microsoft.com/office/powerpoint/2010/main" val="3654499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a:t>
            </a:r>
            <a:endParaRPr lang="en-US" dirty="0"/>
          </a:p>
        </p:txBody>
      </p:sp>
      <p:sp>
        <p:nvSpPr>
          <p:cNvPr id="3" name="Content Placeholder 2"/>
          <p:cNvSpPr>
            <a:spLocks noGrp="1"/>
          </p:cNvSpPr>
          <p:nvPr>
            <p:ph idx="1"/>
          </p:nvPr>
        </p:nvSpPr>
        <p:spPr/>
        <p:txBody>
          <a:bodyPr/>
          <a:lstStyle/>
          <a:p>
            <a:r>
              <a:rPr lang="en-US" dirty="0" smtClean="0"/>
              <a:t>Its ALWAYS okay to say NO.</a:t>
            </a:r>
          </a:p>
          <a:p>
            <a:pPr marL="0" indent="0">
              <a:buNone/>
            </a:pPr>
            <a:endParaRPr lang="en-US" dirty="0" smtClean="0"/>
          </a:p>
          <a:p>
            <a:r>
              <a:rPr lang="en-US" dirty="0" smtClean="0"/>
              <a:t>Just because you have a girlfriend, boyfriend, or spouse does not mean you have to do sexual acts.</a:t>
            </a:r>
            <a:endParaRPr lang="en-US" dirty="0"/>
          </a:p>
        </p:txBody>
      </p:sp>
    </p:spTree>
    <p:extLst>
      <p:ext uri="{BB962C8B-B14F-4D97-AF65-F5344CB8AC3E}">
        <p14:creationId xmlns:p14="http://schemas.microsoft.com/office/powerpoint/2010/main" val="1393009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Sex</a:t>
            </a:r>
            <a:endParaRPr lang="en-US" dirty="0"/>
          </a:p>
        </p:txBody>
      </p:sp>
      <p:sp>
        <p:nvSpPr>
          <p:cNvPr id="3" name="Content Placeholder 2"/>
          <p:cNvSpPr>
            <a:spLocks noGrp="1"/>
          </p:cNvSpPr>
          <p:nvPr>
            <p:ph idx="1"/>
          </p:nvPr>
        </p:nvSpPr>
        <p:spPr/>
        <p:txBody>
          <a:bodyPr/>
          <a:lstStyle/>
          <a:p>
            <a:r>
              <a:rPr lang="en-US" dirty="0" smtClean="0"/>
              <a:t>Always use condoms</a:t>
            </a:r>
          </a:p>
          <a:p>
            <a:r>
              <a:rPr lang="en-US" dirty="0" smtClean="0"/>
              <a:t>EVERY SINGLE TIME</a:t>
            </a:r>
          </a:p>
          <a:p>
            <a:endParaRPr lang="en-US" dirty="0"/>
          </a:p>
          <a:p>
            <a:r>
              <a:rPr lang="en-US" dirty="0" smtClean="0"/>
              <a:t>To avoid Sexually Transmitted Diseases</a:t>
            </a:r>
          </a:p>
          <a:p>
            <a:endParaRPr lang="en-US" dirty="0"/>
          </a:p>
          <a:p>
            <a:r>
              <a:rPr lang="en-US" dirty="0" smtClean="0"/>
              <a:t>To avoid Pregnancy</a:t>
            </a:r>
            <a:endParaRPr lang="en-US" dirty="0"/>
          </a:p>
        </p:txBody>
      </p:sp>
    </p:spTree>
    <p:extLst>
      <p:ext uri="{BB962C8B-B14F-4D97-AF65-F5344CB8AC3E}">
        <p14:creationId xmlns:p14="http://schemas.microsoft.com/office/powerpoint/2010/main" val="3240854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 Laws</a:t>
            </a:r>
            <a:endParaRPr lang="en-US" dirty="0"/>
          </a:p>
        </p:txBody>
      </p:sp>
      <p:sp>
        <p:nvSpPr>
          <p:cNvPr id="3" name="Content Placeholder 2"/>
          <p:cNvSpPr>
            <a:spLocks noGrp="1"/>
          </p:cNvSpPr>
          <p:nvPr>
            <p:ph idx="1"/>
          </p:nvPr>
        </p:nvSpPr>
        <p:spPr/>
        <p:txBody>
          <a:bodyPr/>
          <a:lstStyle/>
          <a:p>
            <a:r>
              <a:rPr lang="en-US" dirty="0" smtClean="0"/>
              <a:t>Illegal to have sex with anyone under 18 years old</a:t>
            </a:r>
          </a:p>
          <a:p>
            <a:r>
              <a:rPr lang="en-US" dirty="0" smtClean="0"/>
              <a:t>Illegal for an adult to talk about and show pictures of sex to a child</a:t>
            </a:r>
          </a:p>
          <a:p>
            <a:r>
              <a:rPr lang="en-US" dirty="0" smtClean="0"/>
              <a:t>Illegal to pay someone for having sex</a:t>
            </a:r>
          </a:p>
          <a:p>
            <a:r>
              <a:rPr lang="en-US" dirty="0" smtClean="0"/>
              <a:t>Illegal to take money or gifts for having sex</a:t>
            </a:r>
            <a:endParaRPr lang="en-US" dirty="0"/>
          </a:p>
        </p:txBody>
      </p:sp>
    </p:spTree>
    <p:extLst>
      <p:ext uri="{BB962C8B-B14F-4D97-AF65-F5344CB8AC3E}">
        <p14:creationId xmlns:p14="http://schemas.microsoft.com/office/powerpoint/2010/main" val="3349607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to talk about sex with</a:t>
            </a:r>
            <a:endParaRPr lang="en-US" dirty="0"/>
          </a:p>
        </p:txBody>
      </p:sp>
      <p:sp>
        <p:nvSpPr>
          <p:cNvPr id="3" name="Content Placeholder 2"/>
          <p:cNvSpPr>
            <a:spLocks noGrp="1"/>
          </p:cNvSpPr>
          <p:nvPr>
            <p:ph idx="1"/>
          </p:nvPr>
        </p:nvSpPr>
        <p:spPr/>
        <p:txBody>
          <a:bodyPr/>
          <a:lstStyle/>
          <a:p>
            <a:r>
              <a:rPr lang="en-US" dirty="0" smtClean="0"/>
              <a:t>Outside of class, only talk about sex with ADULTS that you trust.</a:t>
            </a:r>
          </a:p>
          <a:p>
            <a:endParaRPr lang="en-US" dirty="0"/>
          </a:p>
          <a:p>
            <a:r>
              <a:rPr lang="en-US" dirty="0" smtClean="0"/>
              <a:t>NEVER talk about sex at school or work</a:t>
            </a:r>
          </a:p>
          <a:p>
            <a:pPr lvl="1"/>
            <a:r>
              <a:rPr lang="en-US" dirty="0" smtClean="0"/>
              <a:t>Sexual harassment</a:t>
            </a:r>
            <a:endParaRPr lang="en-US" dirty="0"/>
          </a:p>
        </p:txBody>
      </p:sp>
    </p:spTree>
    <p:extLst>
      <p:ext uri="{BB962C8B-B14F-4D97-AF65-F5344CB8AC3E}">
        <p14:creationId xmlns:p14="http://schemas.microsoft.com/office/powerpoint/2010/main" val="4022460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Predators</a:t>
            </a:r>
            <a:endParaRPr lang="en-US" dirty="0"/>
          </a:p>
        </p:txBody>
      </p:sp>
      <p:sp>
        <p:nvSpPr>
          <p:cNvPr id="3" name="Content Placeholder 2"/>
          <p:cNvSpPr>
            <a:spLocks noGrp="1"/>
          </p:cNvSpPr>
          <p:nvPr>
            <p:ph idx="1"/>
          </p:nvPr>
        </p:nvSpPr>
        <p:spPr/>
        <p:txBody>
          <a:bodyPr/>
          <a:lstStyle/>
          <a:p>
            <a:r>
              <a:rPr lang="en-US" dirty="0" smtClean="0"/>
              <a:t>A person who finds a vulnerable person to take advantage of</a:t>
            </a:r>
          </a:p>
          <a:p>
            <a:endParaRPr lang="en-US" dirty="0"/>
          </a:p>
          <a:p>
            <a:r>
              <a:rPr lang="en-US" dirty="0" smtClean="0"/>
              <a:t>They lie to you!</a:t>
            </a:r>
          </a:p>
          <a:p>
            <a:r>
              <a:rPr lang="en-US" dirty="0" smtClean="0"/>
              <a:t>They try to get you to trust them</a:t>
            </a:r>
            <a:endParaRPr lang="en-US" dirty="0"/>
          </a:p>
        </p:txBody>
      </p:sp>
    </p:spTree>
    <p:extLst>
      <p:ext uri="{BB962C8B-B14F-4D97-AF65-F5344CB8AC3E}">
        <p14:creationId xmlns:p14="http://schemas.microsoft.com/office/powerpoint/2010/main" val="508725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a predator?</a:t>
            </a:r>
            <a:endParaRPr lang="en-US" dirty="0"/>
          </a:p>
        </p:txBody>
      </p:sp>
      <p:sp>
        <p:nvSpPr>
          <p:cNvPr id="3" name="Content Placeholder 2"/>
          <p:cNvSpPr>
            <a:spLocks noGrp="1"/>
          </p:cNvSpPr>
          <p:nvPr>
            <p:ph idx="1"/>
          </p:nvPr>
        </p:nvSpPr>
        <p:spPr/>
        <p:txBody>
          <a:bodyPr/>
          <a:lstStyle/>
          <a:p>
            <a:r>
              <a:rPr lang="en-US" dirty="0" smtClean="0"/>
              <a:t>Very hard to tell</a:t>
            </a:r>
          </a:p>
          <a:p>
            <a:endParaRPr lang="en-US" dirty="0"/>
          </a:p>
          <a:p>
            <a:r>
              <a:rPr lang="en-US" dirty="0" smtClean="0"/>
              <a:t>Can be young or old, man or woman.</a:t>
            </a:r>
          </a:p>
          <a:p>
            <a:endParaRPr lang="en-US" dirty="0"/>
          </a:p>
          <a:p>
            <a:r>
              <a:rPr lang="en-US" dirty="0" smtClean="0"/>
              <a:t>Some predators are rapists- they force people to do sexual acts when the person does not want to.</a:t>
            </a:r>
            <a:endParaRPr lang="en-US" dirty="0"/>
          </a:p>
        </p:txBody>
      </p:sp>
    </p:spTree>
    <p:extLst>
      <p:ext uri="{BB962C8B-B14F-4D97-AF65-F5344CB8AC3E}">
        <p14:creationId xmlns:p14="http://schemas.microsoft.com/office/powerpoint/2010/main" val="392591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Flags</a:t>
            </a:r>
            <a:endParaRPr lang="en-US" dirty="0"/>
          </a:p>
        </p:txBody>
      </p:sp>
      <p:sp>
        <p:nvSpPr>
          <p:cNvPr id="3" name="Content Placeholder 2"/>
          <p:cNvSpPr>
            <a:spLocks noGrp="1"/>
          </p:cNvSpPr>
          <p:nvPr>
            <p:ph idx="1"/>
          </p:nvPr>
        </p:nvSpPr>
        <p:spPr/>
        <p:txBody>
          <a:bodyPr/>
          <a:lstStyle/>
          <a:p>
            <a:r>
              <a:rPr lang="en-US" dirty="0" smtClean="0"/>
              <a:t>May say they want a “secret friendship” and not to tell anyone that you spend time together.</a:t>
            </a:r>
          </a:p>
          <a:p>
            <a:r>
              <a:rPr lang="en-US" dirty="0" smtClean="0"/>
              <a:t>May give gifts</a:t>
            </a:r>
          </a:p>
          <a:p>
            <a:r>
              <a:rPr lang="en-US" dirty="0" smtClean="0"/>
              <a:t>May have pets</a:t>
            </a:r>
          </a:p>
          <a:p>
            <a:r>
              <a:rPr lang="en-US" dirty="0" smtClean="0"/>
              <a:t>May send you inappropriate things on the internet or pretend to be someone they’re not online</a:t>
            </a:r>
            <a:endParaRPr lang="en-US" dirty="0"/>
          </a:p>
        </p:txBody>
      </p:sp>
    </p:spTree>
    <p:extLst>
      <p:ext uri="{BB962C8B-B14F-4D97-AF65-F5344CB8AC3E}">
        <p14:creationId xmlns:p14="http://schemas.microsoft.com/office/powerpoint/2010/main" val="1354215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Be cautious when approached by someone who makes you feel uncomfortable</a:t>
            </a:r>
          </a:p>
          <a:p>
            <a:endParaRPr lang="en-US" dirty="0"/>
          </a:p>
          <a:p>
            <a:r>
              <a:rPr lang="en-US" dirty="0" smtClean="0"/>
              <a:t>Always tell someone you trust </a:t>
            </a:r>
            <a:endParaRPr lang="en-US" dirty="0"/>
          </a:p>
        </p:txBody>
      </p:sp>
    </p:spTree>
    <p:extLst>
      <p:ext uri="{BB962C8B-B14F-4D97-AF65-F5344CB8AC3E}">
        <p14:creationId xmlns:p14="http://schemas.microsoft.com/office/powerpoint/2010/main" val="3604550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a:t>
            </a:r>
            <a:endParaRPr lang="en-US" dirty="0"/>
          </a:p>
        </p:txBody>
      </p:sp>
      <p:sp>
        <p:nvSpPr>
          <p:cNvPr id="3" name="Content Placeholder 2"/>
          <p:cNvSpPr>
            <a:spLocks noGrp="1"/>
          </p:cNvSpPr>
          <p:nvPr>
            <p:ph idx="1"/>
          </p:nvPr>
        </p:nvSpPr>
        <p:spPr/>
        <p:txBody>
          <a:bodyPr/>
          <a:lstStyle/>
          <a:p>
            <a:r>
              <a:rPr lang="en-US" dirty="0" smtClean="0"/>
              <a:t>Never okay!</a:t>
            </a:r>
          </a:p>
          <a:p>
            <a:endParaRPr lang="en-US" dirty="0"/>
          </a:p>
          <a:p>
            <a:r>
              <a:rPr lang="en-US" dirty="0" smtClean="0"/>
              <a:t>NEVER:</a:t>
            </a:r>
          </a:p>
          <a:p>
            <a:pPr lvl="1"/>
            <a:r>
              <a:rPr lang="en-US" dirty="0" smtClean="0"/>
              <a:t>Touch someone if they don’t want to be touched.</a:t>
            </a:r>
          </a:p>
          <a:p>
            <a:pPr lvl="1"/>
            <a:r>
              <a:rPr lang="en-US" dirty="0" smtClean="0"/>
              <a:t>Make someone drink too much.</a:t>
            </a:r>
          </a:p>
          <a:p>
            <a:pPr lvl="1"/>
            <a:r>
              <a:rPr lang="en-US" dirty="0" smtClean="0"/>
              <a:t>Talk to people walking alone at night</a:t>
            </a:r>
            <a:endParaRPr lang="en-US" dirty="0"/>
          </a:p>
        </p:txBody>
      </p:sp>
    </p:spTree>
    <p:extLst>
      <p:ext uri="{BB962C8B-B14F-4D97-AF65-F5344CB8AC3E}">
        <p14:creationId xmlns:p14="http://schemas.microsoft.com/office/powerpoint/2010/main" val="511855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 Ways to Stay Safe</a:t>
            </a:r>
            <a:endParaRPr lang="en-US" dirty="0"/>
          </a:p>
        </p:txBody>
      </p:sp>
      <p:sp>
        <p:nvSpPr>
          <p:cNvPr id="3" name="Content Placeholder 2"/>
          <p:cNvSpPr>
            <a:spLocks noGrp="1"/>
          </p:cNvSpPr>
          <p:nvPr>
            <p:ph idx="1"/>
          </p:nvPr>
        </p:nvSpPr>
        <p:spPr/>
        <p:txBody>
          <a:bodyPr/>
          <a:lstStyle/>
          <a:p>
            <a:r>
              <a:rPr lang="en-US" dirty="0" smtClean="0"/>
              <a:t>Buddy system</a:t>
            </a:r>
          </a:p>
          <a:p>
            <a:r>
              <a:rPr lang="en-US" dirty="0" smtClean="0"/>
              <a:t>Always tell someone you trust where you’re going when you go out</a:t>
            </a:r>
          </a:p>
          <a:p>
            <a:r>
              <a:rPr lang="en-US" dirty="0" smtClean="0"/>
              <a:t>If someone makes you feel uncomfortable, get away any way that you can.</a:t>
            </a:r>
          </a:p>
          <a:p>
            <a:r>
              <a:rPr lang="en-US" dirty="0" smtClean="0"/>
              <a:t>Say NO!</a:t>
            </a:r>
          </a:p>
          <a:p>
            <a:r>
              <a:rPr lang="en-US" dirty="0" smtClean="0"/>
              <a:t>Never go into a stranger’s home or car</a:t>
            </a:r>
          </a:p>
          <a:p>
            <a:r>
              <a:rPr lang="en-US" dirty="0" smtClean="0"/>
              <a:t>Never leave your drink unattended at a bar</a:t>
            </a:r>
            <a:endParaRPr lang="en-US" dirty="0"/>
          </a:p>
        </p:txBody>
      </p:sp>
    </p:spTree>
    <p:extLst>
      <p:ext uri="{BB962C8B-B14F-4D97-AF65-F5344CB8AC3E}">
        <p14:creationId xmlns:p14="http://schemas.microsoft.com/office/powerpoint/2010/main" val="2394291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Phone Apps</a:t>
            </a:r>
            <a:endParaRPr lang="en-US" dirty="0"/>
          </a:p>
        </p:txBody>
      </p:sp>
      <p:sp>
        <p:nvSpPr>
          <p:cNvPr id="3" name="Content Placeholder 2"/>
          <p:cNvSpPr>
            <a:spLocks noGrp="1"/>
          </p:cNvSpPr>
          <p:nvPr>
            <p:ph idx="1"/>
          </p:nvPr>
        </p:nvSpPr>
        <p:spPr/>
        <p:txBody>
          <a:bodyPr/>
          <a:lstStyle/>
          <a:p>
            <a:r>
              <a:rPr lang="en-US" dirty="0" smtClean="0">
                <a:hlinkClick r:id="rId2"/>
              </a:rPr>
              <a:t>http://www.protection1.com/campus-safety/student-safety-apps/#.VE5qZ-dsjgU</a:t>
            </a:r>
            <a:endParaRPr lang="en-US" dirty="0" smtClean="0"/>
          </a:p>
          <a:p>
            <a:endParaRPr lang="en-US" dirty="0"/>
          </a:p>
          <a:p>
            <a:r>
              <a:rPr lang="en-US" dirty="0" smtClean="0"/>
              <a:t>Use these when out alone</a:t>
            </a:r>
            <a:endParaRPr lang="en-US" dirty="0"/>
          </a:p>
        </p:txBody>
      </p:sp>
    </p:spTree>
    <p:extLst>
      <p:ext uri="{BB962C8B-B14F-4D97-AF65-F5344CB8AC3E}">
        <p14:creationId xmlns:p14="http://schemas.microsoft.com/office/powerpoint/2010/main" val="1124827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a:t>
            </a:r>
            <a:endParaRPr lang="en-US" dirty="0"/>
          </a:p>
        </p:txBody>
      </p:sp>
      <p:sp>
        <p:nvSpPr>
          <p:cNvPr id="3" name="Content Placeholder 2"/>
          <p:cNvSpPr>
            <a:spLocks noGrp="1"/>
          </p:cNvSpPr>
          <p:nvPr>
            <p:ph idx="1"/>
          </p:nvPr>
        </p:nvSpPr>
        <p:spPr/>
        <p:txBody>
          <a:bodyPr>
            <a:normAutofit/>
          </a:bodyPr>
          <a:lstStyle/>
          <a:p>
            <a:r>
              <a:rPr lang="en-US" dirty="0" smtClean="0"/>
              <a:t>If you do find yourself in a situation where someone is making you do sexual things that you don’t want to:</a:t>
            </a:r>
          </a:p>
          <a:p>
            <a:pPr lvl="1"/>
            <a:r>
              <a:rPr lang="en-US" dirty="0" smtClean="0"/>
              <a:t>Get away!</a:t>
            </a:r>
          </a:p>
          <a:p>
            <a:pPr lvl="1"/>
            <a:r>
              <a:rPr lang="en-US" dirty="0" smtClean="0"/>
              <a:t>Call 911</a:t>
            </a:r>
          </a:p>
          <a:p>
            <a:pPr lvl="1"/>
            <a:r>
              <a:rPr lang="en-US" dirty="0" smtClean="0"/>
              <a:t>Call your parents or someone you trust</a:t>
            </a:r>
          </a:p>
          <a:p>
            <a:pPr lvl="1"/>
            <a:r>
              <a:rPr lang="en-US" dirty="0" smtClean="0"/>
              <a:t>Do not shower, change your clothes, eat/drink, go to the bathroom</a:t>
            </a:r>
          </a:p>
          <a:p>
            <a:pPr lvl="1"/>
            <a:r>
              <a:rPr lang="en-US" dirty="0" smtClean="0"/>
              <a:t>Go to the Emergency Room and tell the doctors and nurses what happened</a:t>
            </a:r>
            <a:endParaRPr lang="en-US" dirty="0"/>
          </a:p>
        </p:txBody>
      </p:sp>
    </p:spTree>
    <p:extLst>
      <p:ext uri="{BB962C8B-B14F-4D97-AF65-F5344CB8AC3E}">
        <p14:creationId xmlns:p14="http://schemas.microsoft.com/office/powerpoint/2010/main" val="4185841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Write down your questions!</a:t>
            </a:r>
          </a:p>
          <a:p>
            <a:endParaRPr lang="en-US" dirty="0"/>
          </a:p>
          <a:p>
            <a:r>
              <a:rPr lang="en-US" dirty="0" err="1" smtClean="0"/>
              <a:t>hendersonar@upmc.edu</a:t>
            </a:r>
            <a:endParaRPr lang="en-US" dirty="0"/>
          </a:p>
        </p:txBody>
      </p:sp>
    </p:spTree>
    <p:extLst>
      <p:ext uri="{BB962C8B-B14F-4D97-AF65-F5344CB8AC3E}">
        <p14:creationId xmlns:p14="http://schemas.microsoft.com/office/powerpoint/2010/main" val="3443481963"/>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24</TotalTime>
  <Words>611</Words>
  <Application>Microsoft Macintosh PowerPoint</Application>
  <PresentationFormat>On-screen Show (4:3)</PresentationFormat>
  <Paragraphs>96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Advantage</vt:lpstr>
      <vt:lpstr>Staying Safe in Your Relationships</vt:lpstr>
      <vt:lpstr>Safe People</vt:lpstr>
      <vt:lpstr>What if you feel uncomfortable?</vt:lpstr>
      <vt:lpstr>Times when being uncomfortable is okay</vt:lpstr>
      <vt:lpstr> Anatomy</vt:lpstr>
      <vt:lpstr>Private Parts</vt:lpstr>
      <vt:lpstr>Sex</vt:lpstr>
      <vt:lpstr>Sex</vt:lpstr>
      <vt:lpstr>Safe Sex</vt:lpstr>
      <vt:lpstr>Sex Laws</vt:lpstr>
      <vt:lpstr>Who to talk about sex with</vt:lpstr>
      <vt:lpstr>Sexual Predators</vt:lpstr>
      <vt:lpstr>Who is a predator?</vt:lpstr>
      <vt:lpstr>Red Flags</vt:lpstr>
      <vt:lpstr>PowerPoint Presentation</vt:lpstr>
      <vt:lpstr>Sexual Assault</vt:lpstr>
      <vt:lpstr>Sexual Assault: Ways to Stay Safe</vt:lpstr>
      <vt:lpstr>Phone Apps</vt:lpstr>
      <vt:lpstr>What to do</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Staying Safe in Your Relationships</dc:title>
  <dc:creator>Amanda Ringold</dc:creator>
  <cp:lastModifiedBy>Amanda Ringold</cp:lastModifiedBy>
  <cp:revision>3</cp:revision>
  <dcterms:created xsi:type="dcterms:W3CDTF">2014-10-27T15:33:53Z</dcterms:created>
  <dcterms:modified xsi:type="dcterms:W3CDTF">2014-10-27T15:58:03Z</dcterms:modified>
</cp:coreProperties>
</file>