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5" r:id="rId4"/>
    <p:sldId id="264" r:id="rId5"/>
    <p:sldId id="263" r:id="rId6"/>
    <p:sldId id="262" r:id="rId7"/>
    <p:sldId id="259" r:id="rId8"/>
    <p:sldId id="261" r:id="rId9"/>
    <p:sldId id="260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0B79E33-8C4A-4F7B-A2BE-682D0A988F7F}" type="datetimeFigureOut">
              <a:rPr lang="en-US" smtClean="0"/>
              <a:t>11/3/2014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11E9D0-5A0F-4C68-A9D2-70B46D99A2B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191000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Transition services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Seth Irwin Ringold, M.Ed. BCBA</a:t>
            </a:r>
            <a:br>
              <a:rPr lang="en-US" sz="2400" dirty="0" smtClean="0">
                <a:latin typeface="Aharoni" pitchFamily="2" charset="-79"/>
                <a:cs typeface="Aharoni" pitchFamily="2" charset="-79"/>
              </a:rPr>
            </a:b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      director of transition services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942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00600"/>
          </a:xfrm>
        </p:spPr>
        <p:txBody>
          <a:bodyPr anchor="t">
            <a:normAutofit/>
          </a:bodyPr>
          <a:lstStyle/>
          <a:p>
            <a:r>
              <a:rPr lang="en-US" b="1" dirty="0" smtClean="0"/>
              <a:t>Transition Services Offered: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IEP Development – Indicator 13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General Work, Social, and Life Skills Development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Vocational Evaluations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Facility Training Program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Community Internships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Supported Employment and Troubleshooting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Advocacy and Consultation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Social Events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940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 smtClean="0"/>
              <a:t>IEP Development – Indicator 13</a:t>
            </a:r>
          </a:p>
          <a:p>
            <a:pPr marL="342900" lvl="0" indent="-342900" fontAlgn="base">
              <a:buFont typeface="Arial" pitchFamily="34" charset="0"/>
              <a:buChar char="•"/>
            </a:pPr>
            <a:r>
              <a:rPr lang="en-US" dirty="0" smtClean="0"/>
              <a:t>Presentation </a:t>
            </a:r>
            <a:r>
              <a:rPr lang="en-US" dirty="0"/>
              <a:t>of Indicator 13 guidelines and regulations </a:t>
            </a:r>
          </a:p>
          <a:p>
            <a:pPr marL="342900" lvl="0" indent="-342900" fontAlgn="base">
              <a:buFont typeface="Arial" pitchFamily="34" charset="0"/>
              <a:buChar char="•"/>
            </a:pPr>
            <a:r>
              <a:rPr lang="en-US" dirty="0" err="1" smtClean="0"/>
              <a:t>PaTTAN</a:t>
            </a:r>
            <a:r>
              <a:rPr lang="en-US" dirty="0" smtClean="0"/>
              <a:t> Information based on new cohorts</a:t>
            </a:r>
            <a:endParaRPr lang="en-US" dirty="0"/>
          </a:p>
          <a:p>
            <a:pPr marL="342900" lvl="0" indent="-342900" fontAlgn="base">
              <a:buFont typeface="Arial" pitchFamily="34" charset="0"/>
              <a:buChar char="•"/>
            </a:pPr>
            <a:r>
              <a:rPr lang="en-US" dirty="0"/>
              <a:t>General IEP </a:t>
            </a:r>
            <a:r>
              <a:rPr lang="en-US" dirty="0" smtClean="0"/>
              <a:t>review – transition driven</a:t>
            </a:r>
            <a:endParaRPr lang="en-US" dirty="0"/>
          </a:p>
          <a:p>
            <a:pPr marL="342900" lvl="0" indent="-342900" fontAlgn="base">
              <a:buFont typeface="Arial" pitchFamily="34" charset="0"/>
              <a:buChar char="•"/>
            </a:pPr>
            <a:r>
              <a:rPr lang="en-US" dirty="0"/>
              <a:t>Consultation as </a:t>
            </a:r>
            <a:r>
              <a:rPr lang="en-US" dirty="0" smtClean="0"/>
              <a:t>needed</a:t>
            </a:r>
          </a:p>
          <a:p>
            <a:pPr fontAlgn="base"/>
            <a:endParaRPr lang="en-US" dirty="0" smtClean="0"/>
          </a:p>
          <a:p>
            <a:pPr fontAlgn="base"/>
            <a:r>
              <a:rPr lang="en-US" dirty="0" smtClean="0"/>
              <a:t>*IEP development  is free of charge</a:t>
            </a:r>
            <a:r>
              <a:rPr lang="en-US" dirty="0"/>
              <a:t>.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488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>
            <a:normAutofit/>
          </a:bodyPr>
          <a:lstStyle/>
          <a:p>
            <a:r>
              <a:rPr lang="en-US" b="1" dirty="0"/>
              <a:t>General Work, Social, and Life Skills Development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Curriculum </a:t>
            </a:r>
            <a:r>
              <a:rPr lang="en-US" dirty="0" smtClean="0"/>
              <a:t>development based on individual and group need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Central location for program implementation 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Progress </a:t>
            </a:r>
            <a:r>
              <a:rPr lang="en-US" dirty="0" smtClean="0"/>
              <a:t>monitoring utilizing Applied Behavior Analysis 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Supervised by BCBA and PA Level II Special </a:t>
            </a:r>
            <a:r>
              <a:rPr lang="en-US" dirty="0" smtClean="0"/>
              <a:t>Educator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*Skill development is funded through the school districts, and  </a:t>
            </a:r>
          </a:p>
          <a:p>
            <a:pPr lvl="0"/>
            <a:r>
              <a:rPr lang="en-US" dirty="0" smtClean="0"/>
              <a:t>  can be listed under the related services section of the IEP.  </a:t>
            </a:r>
            <a:endParaRPr lang="en-US" dirty="0"/>
          </a:p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192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 smtClean="0"/>
              <a:t>Vocational Evaluation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Assessment of vocational level of functioning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Work samples from multiple career clusters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Multi-method data collection (e.g. Interest Inventory, TABE, simulated work environment) </a:t>
            </a:r>
            <a:r>
              <a:rPr lang="en-US" dirty="0" smtClean="0"/>
              <a:t>compared to DOL and other norms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Evaluation conducted at training facility or via mobile unit by Vocational Rehabilitation Specialist/Evaluator</a:t>
            </a:r>
          </a:p>
          <a:p>
            <a:endParaRPr lang="en-US" dirty="0" smtClean="0"/>
          </a:p>
          <a:p>
            <a:r>
              <a:rPr lang="en-US" dirty="0" smtClean="0"/>
              <a:t>*Evaluations are funded through OVR or the school district.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839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 smtClean="0"/>
              <a:t>Facility Training Program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Laboratory </a:t>
            </a:r>
            <a:r>
              <a:rPr lang="en-US" dirty="0" smtClean="0"/>
              <a:t>setting based on actual job sites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Job training </a:t>
            </a:r>
            <a:r>
              <a:rPr lang="en-US" dirty="0" smtClean="0"/>
              <a:t>utilizing partnered </a:t>
            </a:r>
            <a:r>
              <a:rPr lang="en-US" dirty="0"/>
              <a:t>job descriptions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Interview training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Incorporation of work place social skills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Training and retraining on a full-time to part-time basis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dirty="0"/>
          </a:p>
          <a:p>
            <a:pPr lvl="0"/>
            <a:r>
              <a:rPr lang="en-US" dirty="0" smtClean="0"/>
              <a:t>*Facility training is funded through OVR or the school district.</a:t>
            </a: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263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/>
              <a:t>Community </a:t>
            </a:r>
            <a:r>
              <a:rPr lang="en-US" b="1" dirty="0" smtClean="0"/>
              <a:t>Internships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Paid or unpaid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Supported services at internship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Utilizes previously trained skills in a practical environment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Services provided by PACC and industry staff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*Internships are funded through OVR or the school districts.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404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 smtClean="0"/>
              <a:t>Supported Employment and Troubleshooting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Support ranges from 1:1 to itinerant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Communication between client, industry representatives, OVR, and PACC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Incorporation of on-site and off-site training and retraining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Troubleshooting any and all problems that arise</a:t>
            </a:r>
          </a:p>
          <a:p>
            <a:endParaRPr lang="en-US" dirty="0"/>
          </a:p>
          <a:p>
            <a:r>
              <a:rPr lang="en-US" dirty="0" smtClean="0"/>
              <a:t>*Supported employment and troubleshooting is funded through	    </a:t>
            </a:r>
          </a:p>
          <a:p>
            <a:r>
              <a:rPr lang="en-US" dirty="0"/>
              <a:t> </a:t>
            </a:r>
            <a:r>
              <a:rPr lang="en-US" dirty="0" smtClean="0"/>
              <a:t> OVR or the waiver system.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739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r>
              <a:rPr lang="en-US" b="1" dirty="0" smtClean="0"/>
              <a:t>Advocacy and Consultation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Monthly meetings to update current advocacy issues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Advocacy training as needed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Job site specific </a:t>
            </a:r>
            <a:r>
              <a:rPr lang="en-US" dirty="0" smtClean="0"/>
              <a:t>support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Waiver system liaison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ODP </a:t>
            </a:r>
            <a:r>
              <a:rPr lang="en-US" dirty="0"/>
              <a:t>registration support, </a:t>
            </a:r>
            <a:r>
              <a:rPr lang="en-US" dirty="0" smtClean="0"/>
              <a:t>as needed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Interagency </a:t>
            </a:r>
            <a:r>
              <a:rPr lang="en-US" dirty="0" smtClean="0"/>
              <a:t>communications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*Advocacy and consultation are free services.</a:t>
            </a:r>
            <a:endParaRPr lang="en-US" dirty="0"/>
          </a:p>
          <a:p>
            <a:pPr marL="342900" lvl="0" indent="-342900"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308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4876800"/>
          </a:xfrm>
        </p:spPr>
        <p:txBody>
          <a:bodyPr anchor="t"/>
          <a:lstStyle/>
          <a:p>
            <a:pPr lvl="0"/>
            <a:r>
              <a:rPr lang="en-US" b="1" dirty="0" smtClean="0"/>
              <a:t>Social Events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 smtClean="0"/>
              <a:t>Allows </a:t>
            </a:r>
            <a:r>
              <a:rPr lang="en-US" dirty="0"/>
              <a:t>for central meeting location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Develops appropriate social skills by interacting with peers and staff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Naturalistic approach to socialization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Safe environment for clients to participate in community settings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Develops sense of community through inclusion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en-US" dirty="0"/>
              <a:t>Broad range of social activities and </a:t>
            </a:r>
            <a:r>
              <a:rPr lang="en-US" dirty="0" smtClean="0"/>
              <a:t>classes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*</a:t>
            </a:r>
            <a:r>
              <a:rPr lang="en-US" dirty="0"/>
              <a:t>Social </a:t>
            </a:r>
            <a:r>
              <a:rPr lang="en-US" dirty="0" smtClean="0"/>
              <a:t>event costs </a:t>
            </a:r>
            <a:r>
              <a:rPr lang="en-US" dirty="0"/>
              <a:t>are </a:t>
            </a:r>
            <a:r>
              <a:rPr lang="en-US" dirty="0" smtClean="0"/>
              <a:t>based </a:t>
            </a:r>
            <a:r>
              <a:rPr lang="en-US" dirty="0"/>
              <a:t>on the individual activity.</a:t>
            </a:r>
          </a:p>
          <a:p>
            <a:pPr lvl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34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1"/>
            <a:ext cx="8458200" cy="1371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88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1"/>
            <a:ext cx="8458200" cy="1371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Thank you for your time.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0"/>
            <a:ext cx="677227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007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486</TotalTime>
  <Words>409</Words>
  <Application>Microsoft Office PowerPoint</Application>
  <PresentationFormat>On-screen Show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Trek</vt:lpstr>
      <vt:lpstr>Transition services   Seth Irwin Ringold, M.Ed. BCBA       director of transition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          </vt:lpstr>
      <vt:lpstr>      Thank you for your time.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Seth Ringold</dc:creator>
  <cp:lastModifiedBy>Seth Ringold</cp:lastModifiedBy>
  <cp:revision>29</cp:revision>
  <dcterms:created xsi:type="dcterms:W3CDTF">2013-09-30T15:31:24Z</dcterms:created>
  <dcterms:modified xsi:type="dcterms:W3CDTF">2014-11-03T22:20:34Z</dcterms:modified>
</cp:coreProperties>
</file>